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8" r:id="rId3"/>
    <p:sldId id="26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56" d="100"/>
          <a:sy n="56" d="100"/>
        </p:scale>
        <p:origin x="-61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76031-4B94-4946-A40B-5580EB97A9CB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A025EAB-0B02-4294-8775-B3BC0AEAC3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76031-4B94-4946-A40B-5580EB97A9CB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25EAB-0B02-4294-8775-B3BC0AEAC32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CA025EAB-0B02-4294-8775-B3BC0AEAC32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76031-4B94-4946-A40B-5580EB97A9CB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76031-4B94-4946-A40B-5580EB97A9CB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CA025EAB-0B02-4294-8775-B3BC0AEAC3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76031-4B94-4946-A40B-5580EB97A9CB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A025EAB-0B02-4294-8775-B3BC0AEAC32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E1776031-4B94-4946-A40B-5580EB97A9CB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25EAB-0B02-4294-8775-B3BC0AEAC3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76031-4B94-4946-A40B-5580EB97A9CB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CA025EAB-0B02-4294-8775-B3BC0AEAC32E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76031-4B94-4946-A40B-5580EB97A9CB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CA025EAB-0B02-4294-8775-B3BC0AEAC3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76031-4B94-4946-A40B-5580EB97A9CB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A025EAB-0B02-4294-8775-B3BC0AEAC3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A025EAB-0B02-4294-8775-B3BC0AEAC32E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76031-4B94-4946-A40B-5580EB97A9CB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CA025EAB-0B02-4294-8775-B3BC0AEAC32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E1776031-4B94-4946-A40B-5580EB97A9CB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E1776031-4B94-4946-A40B-5580EB97A9CB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A025EAB-0B02-4294-8775-B3BC0AEAC32E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934200" cy="3124200"/>
          </a:xfrm>
        </p:spPr>
        <p:txBody>
          <a:bodyPr>
            <a:normAutofit/>
          </a:bodyPr>
          <a:lstStyle/>
          <a:p>
            <a:r>
              <a:rPr lang="en-US" sz="2400" dirty="0"/>
              <a:t>Three-D Velocity v2.0</a:t>
            </a:r>
          </a:p>
          <a:p>
            <a:endParaRPr lang="en-US" dirty="0"/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700" dirty="0"/>
              <a:t>Munawar Bijani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700" dirty="0"/>
              <a:t>Warren Parsons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700" dirty="0"/>
              <a:t>Lincoln Devine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700" dirty="0"/>
              <a:t>Gary Young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81000"/>
            <a:ext cx="80772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Gaming for the visually impaired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62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Remove Weapon Toggle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1292352"/>
          </a:xfrm>
        </p:spPr>
        <p:txBody>
          <a:bodyPr/>
          <a:lstStyle/>
          <a:p>
            <a:r>
              <a:rPr lang="en-US" dirty="0" smtClean="0"/>
              <a:t>New Method: Weapons mapped to numbers 1-4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00400"/>
            <a:ext cx="594360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1143000" y="4267200"/>
            <a:ext cx="1143000" cy="2286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74700" y="4147235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2286000" y="3936459"/>
            <a:ext cx="1524000" cy="5131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4793566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Single press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83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Remove Weapon Toggle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Benefits</a:t>
            </a:r>
          </a:p>
          <a:p>
            <a:pPr lvl="1"/>
            <a:r>
              <a:rPr lang="en-US" dirty="0" smtClean="0"/>
              <a:t>Only takes the users reaction time to switch to a weapon</a:t>
            </a:r>
          </a:p>
          <a:p>
            <a:pPr lvl="1"/>
            <a:r>
              <a:rPr lang="en-US" dirty="0" smtClean="0"/>
              <a:t>Enhances user control by allowing immediate switching</a:t>
            </a:r>
          </a:p>
          <a:p>
            <a:pPr lvl="1"/>
            <a:r>
              <a:rPr lang="en-US" dirty="0" smtClean="0"/>
              <a:t>Increased player recognition of </a:t>
            </a:r>
            <a:r>
              <a:rPr lang="en-US" smtClean="0"/>
              <a:t>the system as </a:t>
            </a:r>
            <a:r>
              <a:rPr lang="en-US" dirty="0" smtClean="0"/>
              <a:t>time goes on</a:t>
            </a:r>
          </a:p>
          <a:p>
            <a:r>
              <a:rPr lang="en-US" dirty="0" smtClean="0"/>
              <a:t>Drawbacks</a:t>
            </a:r>
          </a:p>
          <a:p>
            <a:pPr lvl="1"/>
            <a:r>
              <a:rPr lang="en-US" dirty="0" smtClean="0"/>
              <a:t>Requires user memorization</a:t>
            </a:r>
          </a:p>
          <a:p>
            <a:pPr lvl="1"/>
            <a:r>
              <a:rPr lang="en-US" dirty="0" smtClean="0"/>
              <a:t>Increased hand movement</a:t>
            </a:r>
          </a:p>
          <a:p>
            <a:r>
              <a:rPr lang="en-US" dirty="0" smtClean="0"/>
              <a:t>We believe the benefits outweigh the drawbacks</a:t>
            </a:r>
            <a:endParaRPr lang="en-US" dirty="0"/>
          </a:p>
        </p:txBody>
      </p:sp>
      <p:pic>
        <p:nvPicPr>
          <p:cNvPr id="5" name="p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5705" y="5412431"/>
            <a:ext cx="609600" cy="609600"/>
          </a:xfrm>
          <a:prstGeom prst="rect">
            <a:avLst/>
          </a:prstGeom>
        </p:spPr>
      </p:pic>
      <p:pic>
        <p:nvPicPr>
          <p:cNvPr id="6" name="p2_redo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8410" y="5424054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09800" y="5486399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Old: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223164" y="54864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New: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13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Improved Lock-on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Previous functionality</a:t>
            </a:r>
          </a:p>
          <a:p>
            <a:pPr lvl="1"/>
            <a:r>
              <a:rPr lang="en-US" dirty="0" smtClean="0"/>
              <a:t>Read out nearby targets and press enter to lock on</a:t>
            </a:r>
          </a:p>
          <a:p>
            <a:pPr lvl="1"/>
            <a:r>
              <a:rPr lang="en-US" dirty="0" smtClean="0"/>
              <a:t>Ordered by “player number” (player 1 then player 2 etc.)</a:t>
            </a:r>
          </a:p>
          <a:p>
            <a:r>
              <a:rPr lang="en-US" dirty="0" smtClean="0"/>
              <a:t>New functionality</a:t>
            </a:r>
          </a:p>
          <a:p>
            <a:pPr lvl="1"/>
            <a:r>
              <a:rPr lang="en-US" dirty="0" smtClean="0"/>
              <a:t>Read out nearby targets positions</a:t>
            </a:r>
          </a:p>
          <a:p>
            <a:pPr lvl="1"/>
            <a:r>
              <a:rPr lang="en-US" dirty="0" smtClean="0"/>
              <a:t>Ordered by distance from player aircraft, closest to farthest</a:t>
            </a:r>
          </a:p>
          <a:p>
            <a:r>
              <a:rPr lang="en-US" dirty="0" smtClean="0"/>
              <a:t>Benefits</a:t>
            </a:r>
          </a:p>
          <a:p>
            <a:pPr lvl="1"/>
            <a:r>
              <a:rPr lang="en-US" dirty="0" smtClean="0"/>
              <a:t>Players better able to recognize location of enemy aircraft</a:t>
            </a:r>
          </a:p>
          <a:p>
            <a:pPr lvl="1"/>
            <a:r>
              <a:rPr lang="en-US" dirty="0" smtClean="0"/>
              <a:t>Increases visibility of system status</a:t>
            </a:r>
          </a:p>
          <a:p>
            <a:pPr lvl="1"/>
            <a:r>
              <a:rPr lang="en-US" dirty="0" smtClean="0"/>
              <a:t>Increased flexibility in means of finding enemy position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09800" y="5920354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Old: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223164" y="5920355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New:</a:t>
            </a:r>
            <a:endParaRPr lang="en-US" sz="2400" dirty="0"/>
          </a:p>
        </p:txBody>
      </p:sp>
      <p:pic>
        <p:nvPicPr>
          <p:cNvPr id="6" name="p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4200" y="5846386"/>
            <a:ext cx="609600" cy="609600"/>
          </a:xfrm>
          <a:prstGeom prst="rect">
            <a:avLst/>
          </a:prstGeom>
        </p:spPr>
      </p:pic>
      <p:pic>
        <p:nvPicPr>
          <p:cNvPr id="7" name="p3_redo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8400" y="58463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8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4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Added “Learn Game Sounds” 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Brand new feature</a:t>
            </a:r>
          </a:p>
          <a:p>
            <a:pPr lvl="1"/>
            <a:r>
              <a:rPr lang="en-US" dirty="0" smtClean="0"/>
              <a:t>Players scroll through menu</a:t>
            </a:r>
          </a:p>
          <a:p>
            <a:pPr lvl="1"/>
            <a:r>
              <a:rPr lang="en-US" dirty="0" smtClean="0"/>
              <a:t>Name of the sound is announced as player scrolls</a:t>
            </a:r>
          </a:p>
          <a:p>
            <a:pPr lvl="1"/>
            <a:r>
              <a:rPr lang="en-US" dirty="0" smtClean="0"/>
              <a:t>Player presses ‘enter’ key to hear the sound</a:t>
            </a:r>
          </a:p>
          <a:p>
            <a:r>
              <a:rPr lang="en-US" dirty="0" smtClean="0"/>
              <a:t>Benefits</a:t>
            </a:r>
          </a:p>
          <a:p>
            <a:pPr lvl="1"/>
            <a:r>
              <a:rPr lang="en-US" dirty="0" smtClean="0"/>
              <a:t>Help increase player recognition of sounds</a:t>
            </a:r>
          </a:p>
          <a:p>
            <a:pPr lvl="1"/>
            <a:r>
              <a:rPr lang="en-US" dirty="0" smtClean="0"/>
              <a:t>Increase available help and documentation</a:t>
            </a:r>
          </a:p>
          <a:p>
            <a:pPr lvl="1"/>
            <a:r>
              <a:rPr lang="en-US" dirty="0" smtClean="0"/>
              <a:t>Help prevent user errors during gameplay</a:t>
            </a:r>
          </a:p>
          <a:p>
            <a:pPr lvl="1"/>
            <a:r>
              <a:rPr lang="en-US" dirty="0" smtClean="0"/>
              <a:t>Increase overall learnability of the game</a:t>
            </a:r>
          </a:p>
          <a:p>
            <a:pPr lvl="1"/>
            <a:endParaRPr lang="en-US" dirty="0"/>
          </a:p>
        </p:txBody>
      </p:sp>
      <p:pic>
        <p:nvPicPr>
          <p:cNvPr id="4" name="p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25636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Biggest complaints – v1.0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“The ‘status’ menu (tab) is pretty pointless”</a:t>
            </a:r>
          </a:p>
          <a:p>
            <a:r>
              <a:rPr lang="en-US" dirty="0" smtClean="0"/>
              <a:t>“The game was disorienting and confusing”</a:t>
            </a:r>
          </a:p>
          <a:p>
            <a:r>
              <a:rPr lang="en-US" dirty="0" smtClean="0"/>
              <a:t>“Too many overlapping sounds”</a:t>
            </a:r>
          </a:p>
          <a:p>
            <a:r>
              <a:rPr lang="en-US" dirty="0" smtClean="0"/>
              <a:t>“Really tough to learn”</a:t>
            </a:r>
          </a:p>
          <a:p>
            <a:r>
              <a:rPr lang="en-US" dirty="0" smtClean="0"/>
              <a:t>“Controls were confusing”</a:t>
            </a:r>
          </a:p>
          <a:p>
            <a:r>
              <a:rPr lang="en-US" dirty="0" smtClean="0"/>
              <a:t>“I don’t know what the sounds mean”</a:t>
            </a:r>
          </a:p>
          <a:p>
            <a:r>
              <a:rPr lang="en-US" dirty="0" smtClean="0"/>
              <a:t>“Cycling through weapons is cumbersome”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90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Complaints Graph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25 Participants</a:t>
            </a:r>
          </a:p>
          <a:p>
            <a:r>
              <a:rPr lang="en-US" dirty="0" smtClean="0"/>
              <a:t>5 out of the 25 participants complained about the HUD mode.</a:t>
            </a:r>
          </a:p>
          <a:p>
            <a:r>
              <a:rPr lang="en-US" dirty="0" smtClean="0"/>
              <a:t>8 out of the 25 participants complained about the pressing the “S” key to cycle the weapons</a:t>
            </a:r>
          </a:p>
          <a:p>
            <a:r>
              <a:rPr lang="en-US" dirty="0" smtClean="0"/>
              <a:t>9 out of the 25 participants complained about the Lock Menu</a:t>
            </a:r>
          </a:p>
          <a:p>
            <a:r>
              <a:rPr lang="en-US" dirty="0" smtClean="0"/>
              <a:t>All 25 of  the participants complained about learning the game sounds in the menu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32" name="Picture 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47800"/>
            <a:ext cx="8686800" cy="376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462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for version 2.0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Increase </a:t>
            </a:r>
            <a:r>
              <a:rPr lang="en-US" i="1" dirty="0" smtClean="0"/>
              <a:t>effectiveness</a:t>
            </a:r>
            <a:r>
              <a:rPr lang="en-US" dirty="0" smtClean="0"/>
              <a:t> of controls</a:t>
            </a:r>
          </a:p>
          <a:p>
            <a:r>
              <a:rPr lang="en-US" dirty="0" smtClean="0"/>
              <a:t>Increase </a:t>
            </a:r>
            <a:r>
              <a:rPr lang="en-US" i="1" dirty="0" smtClean="0"/>
              <a:t>efficiency</a:t>
            </a:r>
            <a:r>
              <a:rPr lang="en-US" dirty="0" smtClean="0"/>
              <a:t> of controls</a:t>
            </a:r>
          </a:p>
          <a:p>
            <a:r>
              <a:rPr lang="en-US" dirty="0" smtClean="0"/>
              <a:t>Make the game </a:t>
            </a:r>
            <a:r>
              <a:rPr lang="en-US" i="1" dirty="0" smtClean="0"/>
              <a:t>easier to learn</a:t>
            </a:r>
          </a:p>
          <a:p>
            <a:r>
              <a:rPr lang="en-US" dirty="0" smtClean="0"/>
              <a:t>Make the controls </a:t>
            </a:r>
            <a:r>
              <a:rPr lang="en-US" i="1" dirty="0" smtClean="0"/>
              <a:t>easier to memorize</a:t>
            </a:r>
          </a:p>
          <a:p>
            <a:r>
              <a:rPr lang="en-US" dirty="0" smtClean="0"/>
              <a:t>These 4 points address the primary complaints seen during usability testing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60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made in v2.0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Eliminate ‘HUD’ mode</a:t>
            </a:r>
          </a:p>
          <a:p>
            <a:pPr lvl="1"/>
            <a:r>
              <a:rPr lang="en-US" dirty="0" smtClean="0"/>
              <a:t>Map plane status buttons to F1-F5</a:t>
            </a:r>
          </a:p>
          <a:p>
            <a:r>
              <a:rPr lang="en-US" dirty="0" smtClean="0"/>
              <a:t>Remove weapon toggle</a:t>
            </a:r>
          </a:p>
          <a:p>
            <a:pPr lvl="1"/>
            <a:r>
              <a:rPr lang="en-US" dirty="0" smtClean="0"/>
              <a:t>Now you can directly change to a weapon</a:t>
            </a:r>
          </a:p>
          <a:p>
            <a:r>
              <a:rPr lang="en-US" dirty="0" smtClean="0"/>
              <a:t>Lock-on improvements</a:t>
            </a:r>
          </a:p>
          <a:p>
            <a:pPr lvl="1"/>
            <a:r>
              <a:rPr lang="en-US" dirty="0" smtClean="0"/>
              <a:t>Lock-on now gives opponent positions</a:t>
            </a:r>
          </a:p>
          <a:p>
            <a:r>
              <a:rPr lang="en-US" dirty="0" smtClean="0"/>
              <a:t>“Learn Game Sounds” mode</a:t>
            </a:r>
          </a:p>
          <a:p>
            <a:pPr lvl="1"/>
            <a:r>
              <a:rPr lang="en-US" dirty="0" smtClean="0"/>
              <a:t>For new players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06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Eliminate ‘HUD’ 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HUD mode used to determine various information</a:t>
            </a:r>
          </a:p>
          <a:p>
            <a:pPr lvl="1"/>
            <a:r>
              <a:rPr lang="en-US" dirty="0" smtClean="0"/>
              <a:t>Angle of attack</a:t>
            </a:r>
          </a:p>
          <a:p>
            <a:pPr lvl="1"/>
            <a:r>
              <a:rPr lang="en-US" dirty="0" smtClean="0"/>
              <a:t>Course</a:t>
            </a:r>
          </a:p>
          <a:p>
            <a:pPr lvl="1"/>
            <a:r>
              <a:rPr lang="en-US" dirty="0" smtClean="0"/>
              <a:t>Altitude etc.</a:t>
            </a:r>
          </a:p>
          <a:p>
            <a:r>
              <a:rPr lang="en-US" dirty="0" smtClean="0"/>
              <a:t>Previous method: Tab -&gt; C or N or V…depending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733800"/>
            <a:ext cx="594360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447800" y="5064918"/>
            <a:ext cx="685800" cy="357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876800" y="5410200"/>
            <a:ext cx="3200400" cy="4929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733800" y="5410200"/>
            <a:ext cx="4343400" cy="4750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114800" y="5410200"/>
            <a:ext cx="3962400" cy="51970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429000" y="5113734"/>
            <a:ext cx="4648200" cy="2964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01434" y="4705712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</a:t>
            </a:r>
            <a:endParaRPr lang="en-US" sz="3600" dirty="0"/>
          </a:p>
        </p:txBody>
      </p:sp>
      <p:sp>
        <p:nvSpPr>
          <p:cNvPr id="20" name="TextBox 19"/>
          <p:cNvSpPr txBox="1"/>
          <p:nvPr/>
        </p:nvSpPr>
        <p:spPr>
          <a:xfrm>
            <a:off x="8049490" y="5048648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9211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Eliminate ‘HUD’ 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New method</a:t>
            </a:r>
          </a:p>
          <a:p>
            <a:pPr lvl="1"/>
            <a:r>
              <a:rPr lang="en-US" dirty="0" smtClean="0"/>
              <a:t>Map the plane status options to F1-F5</a:t>
            </a:r>
          </a:p>
          <a:p>
            <a:pPr lvl="1"/>
            <a:r>
              <a:rPr lang="en-US" dirty="0" smtClean="0"/>
              <a:t>F1 – Course</a:t>
            </a:r>
          </a:p>
          <a:p>
            <a:pPr lvl="1"/>
            <a:r>
              <a:rPr lang="en-US" dirty="0" smtClean="0"/>
              <a:t>F2 – Angle of attack</a:t>
            </a:r>
          </a:p>
          <a:p>
            <a:pPr lvl="1"/>
            <a:r>
              <a:rPr lang="en-US" dirty="0" smtClean="0"/>
              <a:t>F3 – Speed etc…..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733800"/>
            <a:ext cx="594360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1143000" y="3998119"/>
            <a:ext cx="1447800" cy="4976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590800" y="3733800"/>
            <a:ext cx="2209800" cy="5131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4700" y="4147235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5760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Eliminate ‘HUD’ 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Benefits</a:t>
            </a:r>
          </a:p>
          <a:p>
            <a:pPr lvl="1"/>
            <a:r>
              <a:rPr lang="en-US" dirty="0" smtClean="0"/>
              <a:t>Easier to learn and memorize</a:t>
            </a:r>
          </a:p>
          <a:p>
            <a:pPr lvl="2"/>
            <a:r>
              <a:rPr lang="en-US" dirty="0" smtClean="0"/>
              <a:t>Thus increasing accessibility + visibility of system status</a:t>
            </a:r>
          </a:p>
          <a:p>
            <a:pPr lvl="2"/>
            <a:r>
              <a:rPr lang="en-US" dirty="0" smtClean="0"/>
              <a:t>Makes the plane status a good utility during gameplay</a:t>
            </a:r>
          </a:p>
          <a:p>
            <a:pPr lvl="1"/>
            <a:r>
              <a:rPr lang="en-US" dirty="0" smtClean="0"/>
              <a:t>Increases consistency</a:t>
            </a:r>
          </a:p>
          <a:p>
            <a:pPr lvl="2"/>
            <a:r>
              <a:rPr lang="en-US" dirty="0" smtClean="0"/>
              <a:t>Tab + random key </a:t>
            </a:r>
            <a:r>
              <a:rPr lang="en-US" dirty="0" err="1" smtClean="0"/>
              <a:t>vs</a:t>
            </a:r>
            <a:r>
              <a:rPr lang="en-US" dirty="0" smtClean="0"/>
              <a:t> F-keys in a straight line</a:t>
            </a:r>
          </a:p>
          <a:p>
            <a:pPr lvl="1"/>
            <a:r>
              <a:rPr lang="en-US" dirty="0" smtClean="0"/>
              <a:t>Ease of use helps prevent errors during gameplay</a:t>
            </a:r>
          </a:p>
          <a:p>
            <a:pPr lvl="1"/>
            <a:r>
              <a:rPr lang="en-US" dirty="0" smtClean="0"/>
              <a:t>More efficient</a:t>
            </a:r>
          </a:p>
          <a:p>
            <a:pPr lvl="2"/>
            <a:r>
              <a:rPr lang="en-US" dirty="0" smtClean="0"/>
              <a:t>Pressing one button instead of two</a:t>
            </a:r>
          </a:p>
          <a:p>
            <a:endParaRPr lang="en-US" dirty="0"/>
          </a:p>
        </p:txBody>
      </p:sp>
      <p:pic>
        <p:nvPicPr>
          <p:cNvPr id="4" name="p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52800" y="5412432"/>
            <a:ext cx="609600" cy="609600"/>
          </a:xfrm>
          <a:prstGeom prst="rect">
            <a:avLst/>
          </a:prstGeom>
        </p:spPr>
      </p:pic>
      <p:pic>
        <p:nvPicPr>
          <p:cNvPr id="5" name="p1_redo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62254" y="5449301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9800" y="5486399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Old: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223164" y="54864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New: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643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Remove Weapon Toggle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1597152"/>
          </a:xfrm>
        </p:spPr>
        <p:txBody>
          <a:bodyPr/>
          <a:lstStyle/>
          <a:p>
            <a:r>
              <a:rPr lang="en-US" dirty="0" smtClean="0"/>
              <a:t>Weapons toggle used to toggle through weapons</a:t>
            </a:r>
          </a:p>
          <a:p>
            <a:r>
              <a:rPr lang="en-US" dirty="0" smtClean="0"/>
              <a:t>Previous method: cycle through weapons with 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00400"/>
            <a:ext cx="594360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143000" y="4495801"/>
            <a:ext cx="1981200" cy="4571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74700" y="4147235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83125" y="4668871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(May require</a:t>
            </a:r>
          </a:p>
          <a:p>
            <a:r>
              <a:rPr lang="en-US" dirty="0" smtClean="0"/>
              <a:t>Multiple presses)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7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161</TotalTime>
  <Words>548</Words>
  <Application>Microsoft Office PowerPoint</Application>
  <PresentationFormat>On-screen Show (4:3)</PresentationFormat>
  <Paragraphs>107</Paragraphs>
  <Slides>13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Civic</vt:lpstr>
      <vt:lpstr>Gaming for the visually impaired</vt:lpstr>
      <vt:lpstr>Biggest complaints – v1.0</vt:lpstr>
      <vt:lpstr>Complaints Graph</vt:lpstr>
      <vt:lpstr>Goals for version 2.0</vt:lpstr>
      <vt:lpstr>Changes made in v2.0</vt:lpstr>
      <vt:lpstr>Eliminate ‘HUD’ Mode</vt:lpstr>
      <vt:lpstr>Eliminate ‘HUD’ Mode</vt:lpstr>
      <vt:lpstr>Eliminate ‘HUD’ Mode</vt:lpstr>
      <vt:lpstr>Remove Weapon Toggle</vt:lpstr>
      <vt:lpstr>Remove Weapon Toggle</vt:lpstr>
      <vt:lpstr>Remove Weapon Toggle</vt:lpstr>
      <vt:lpstr>Improved Lock-on</vt:lpstr>
      <vt:lpstr>Added “Learn Game Sounds” Mode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Gaming for the visually impaired</dc:title>
  <dc:creator>Lincoln Devine</dc:creator>
  <cp:lastModifiedBy>Warren</cp:lastModifiedBy>
  <cp:revision>21</cp:revision>
  <dcterms:created xsi:type="dcterms:W3CDTF">2013-11-12T16:17:06Z</dcterms:created>
  <dcterms:modified xsi:type="dcterms:W3CDTF">2013-11-13T02:34:43Z</dcterms:modified>
</cp:coreProperties>
</file>